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B8B901-DB3E-4E2D-81D4-A77DB3D53EC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1A6EF49-8739-426F-B24A-A2B06263A5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B1B204E-2FF0-41CD-BCD9-C24D3EDB78E9}"/>
              </a:ext>
            </a:extLst>
          </p:cNvPr>
          <p:cNvSpPr>
            <a:spLocks noGrp="1"/>
          </p:cNvSpPr>
          <p:nvPr>
            <p:ph type="dt" sz="half" idx="10"/>
          </p:nvPr>
        </p:nvSpPr>
        <p:spPr/>
        <p:txBody>
          <a:bodyPr/>
          <a:lstStyle/>
          <a:p>
            <a:fld id="{FBA8E02E-81A9-492B-8C81-00F5DC291EF4}" type="datetimeFigureOut">
              <a:rPr kumimoji="1" lang="ja-JP" altLang="en-US" smtClean="0"/>
              <a:t>2024/9/25</a:t>
            </a:fld>
            <a:endParaRPr kumimoji="1" lang="ja-JP" altLang="en-US"/>
          </a:p>
        </p:txBody>
      </p:sp>
      <p:sp>
        <p:nvSpPr>
          <p:cNvPr id="5" name="フッター プレースホルダー 4">
            <a:extLst>
              <a:ext uri="{FF2B5EF4-FFF2-40B4-BE49-F238E27FC236}">
                <a16:creationId xmlns:a16="http://schemas.microsoft.com/office/drawing/2014/main" id="{593B2105-88B0-485D-91F4-9F8EE9867C3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236D27D-438D-4C86-9531-71498DE2F691}"/>
              </a:ext>
            </a:extLst>
          </p:cNvPr>
          <p:cNvSpPr>
            <a:spLocks noGrp="1"/>
          </p:cNvSpPr>
          <p:nvPr>
            <p:ph type="sldNum" sz="quarter" idx="12"/>
          </p:nvPr>
        </p:nvSpPr>
        <p:spPr/>
        <p:txBody>
          <a:bodyPr/>
          <a:lstStyle/>
          <a:p>
            <a:fld id="{91790726-EB77-40D4-ADE2-7467EE3CA2FF}" type="slidenum">
              <a:rPr kumimoji="1" lang="ja-JP" altLang="en-US" smtClean="0"/>
              <a:t>‹#›</a:t>
            </a:fld>
            <a:endParaRPr kumimoji="1" lang="ja-JP" altLang="en-US"/>
          </a:p>
        </p:txBody>
      </p:sp>
    </p:spTree>
    <p:extLst>
      <p:ext uri="{BB962C8B-B14F-4D97-AF65-F5344CB8AC3E}">
        <p14:creationId xmlns:p14="http://schemas.microsoft.com/office/powerpoint/2010/main" val="2400489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0738E0-895A-4092-B485-39415E56E86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C4C3E68-CDCF-4AE6-A391-BC4EC2FAED8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2E95211-265D-480D-910C-E73397A8AD0A}"/>
              </a:ext>
            </a:extLst>
          </p:cNvPr>
          <p:cNvSpPr>
            <a:spLocks noGrp="1"/>
          </p:cNvSpPr>
          <p:nvPr>
            <p:ph type="dt" sz="half" idx="10"/>
          </p:nvPr>
        </p:nvSpPr>
        <p:spPr/>
        <p:txBody>
          <a:bodyPr/>
          <a:lstStyle/>
          <a:p>
            <a:fld id="{FBA8E02E-81A9-492B-8C81-00F5DC291EF4}" type="datetimeFigureOut">
              <a:rPr kumimoji="1" lang="ja-JP" altLang="en-US" smtClean="0"/>
              <a:t>2024/9/25</a:t>
            </a:fld>
            <a:endParaRPr kumimoji="1" lang="ja-JP" altLang="en-US"/>
          </a:p>
        </p:txBody>
      </p:sp>
      <p:sp>
        <p:nvSpPr>
          <p:cNvPr id="5" name="フッター プレースホルダー 4">
            <a:extLst>
              <a:ext uri="{FF2B5EF4-FFF2-40B4-BE49-F238E27FC236}">
                <a16:creationId xmlns:a16="http://schemas.microsoft.com/office/drawing/2014/main" id="{942EFB57-59AF-4641-BBCC-D4F7528785C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3E93A7C-55FA-4F0B-AF31-0E979757EE50}"/>
              </a:ext>
            </a:extLst>
          </p:cNvPr>
          <p:cNvSpPr>
            <a:spLocks noGrp="1"/>
          </p:cNvSpPr>
          <p:nvPr>
            <p:ph type="sldNum" sz="quarter" idx="12"/>
          </p:nvPr>
        </p:nvSpPr>
        <p:spPr/>
        <p:txBody>
          <a:bodyPr/>
          <a:lstStyle/>
          <a:p>
            <a:fld id="{91790726-EB77-40D4-ADE2-7467EE3CA2FF}" type="slidenum">
              <a:rPr kumimoji="1" lang="ja-JP" altLang="en-US" smtClean="0"/>
              <a:t>‹#›</a:t>
            </a:fld>
            <a:endParaRPr kumimoji="1" lang="ja-JP" altLang="en-US"/>
          </a:p>
        </p:txBody>
      </p:sp>
    </p:spTree>
    <p:extLst>
      <p:ext uri="{BB962C8B-B14F-4D97-AF65-F5344CB8AC3E}">
        <p14:creationId xmlns:p14="http://schemas.microsoft.com/office/powerpoint/2010/main" val="291163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A109D3C-1FCE-4E45-8D79-6A2D4BFC725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64054A4-4EA5-443F-9DD4-83DCBDEFCE7F}"/>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AC8EB4D-4457-414E-A898-34118D011CC8}"/>
              </a:ext>
            </a:extLst>
          </p:cNvPr>
          <p:cNvSpPr>
            <a:spLocks noGrp="1"/>
          </p:cNvSpPr>
          <p:nvPr>
            <p:ph type="dt" sz="half" idx="10"/>
          </p:nvPr>
        </p:nvSpPr>
        <p:spPr/>
        <p:txBody>
          <a:bodyPr/>
          <a:lstStyle/>
          <a:p>
            <a:fld id="{FBA8E02E-81A9-492B-8C81-00F5DC291EF4}" type="datetimeFigureOut">
              <a:rPr kumimoji="1" lang="ja-JP" altLang="en-US" smtClean="0"/>
              <a:t>2024/9/25</a:t>
            </a:fld>
            <a:endParaRPr kumimoji="1" lang="ja-JP" altLang="en-US"/>
          </a:p>
        </p:txBody>
      </p:sp>
      <p:sp>
        <p:nvSpPr>
          <p:cNvPr id="5" name="フッター プレースホルダー 4">
            <a:extLst>
              <a:ext uri="{FF2B5EF4-FFF2-40B4-BE49-F238E27FC236}">
                <a16:creationId xmlns:a16="http://schemas.microsoft.com/office/drawing/2014/main" id="{2C664B23-8D5F-47A5-8B95-645E3D84268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A9EBDD8-59AF-48FF-BD19-BB645B2080E6}"/>
              </a:ext>
            </a:extLst>
          </p:cNvPr>
          <p:cNvSpPr>
            <a:spLocks noGrp="1"/>
          </p:cNvSpPr>
          <p:nvPr>
            <p:ph type="sldNum" sz="quarter" idx="12"/>
          </p:nvPr>
        </p:nvSpPr>
        <p:spPr/>
        <p:txBody>
          <a:bodyPr/>
          <a:lstStyle/>
          <a:p>
            <a:fld id="{91790726-EB77-40D4-ADE2-7467EE3CA2FF}" type="slidenum">
              <a:rPr kumimoji="1" lang="ja-JP" altLang="en-US" smtClean="0"/>
              <a:t>‹#›</a:t>
            </a:fld>
            <a:endParaRPr kumimoji="1" lang="ja-JP" altLang="en-US"/>
          </a:p>
        </p:txBody>
      </p:sp>
    </p:spTree>
    <p:extLst>
      <p:ext uri="{BB962C8B-B14F-4D97-AF65-F5344CB8AC3E}">
        <p14:creationId xmlns:p14="http://schemas.microsoft.com/office/powerpoint/2010/main" val="3928712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185332-9B50-42CA-9157-E15FB23513B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9F98F3E-89BE-4308-9A76-8060D0B2D67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A3D1C29-31C1-4F4F-B1F5-F6370737DE9E}"/>
              </a:ext>
            </a:extLst>
          </p:cNvPr>
          <p:cNvSpPr>
            <a:spLocks noGrp="1"/>
          </p:cNvSpPr>
          <p:nvPr>
            <p:ph type="dt" sz="half" idx="10"/>
          </p:nvPr>
        </p:nvSpPr>
        <p:spPr/>
        <p:txBody>
          <a:bodyPr/>
          <a:lstStyle/>
          <a:p>
            <a:fld id="{FBA8E02E-81A9-492B-8C81-00F5DC291EF4}" type="datetimeFigureOut">
              <a:rPr kumimoji="1" lang="ja-JP" altLang="en-US" smtClean="0"/>
              <a:t>2024/9/25</a:t>
            </a:fld>
            <a:endParaRPr kumimoji="1" lang="ja-JP" altLang="en-US"/>
          </a:p>
        </p:txBody>
      </p:sp>
      <p:sp>
        <p:nvSpPr>
          <p:cNvPr id="5" name="フッター プレースホルダー 4">
            <a:extLst>
              <a:ext uri="{FF2B5EF4-FFF2-40B4-BE49-F238E27FC236}">
                <a16:creationId xmlns:a16="http://schemas.microsoft.com/office/drawing/2014/main" id="{17644876-C499-4C31-BA14-48EA14A73DD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E3CF8FD-BF87-46D8-99F0-CE6939602780}"/>
              </a:ext>
            </a:extLst>
          </p:cNvPr>
          <p:cNvSpPr>
            <a:spLocks noGrp="1"/>
          </p:cNvSpPr>
          <p:nvPr>
            <p:ph type="sldNum" sz="quarter" idx="12"/>
          </p:nvPr>
        </p:nvSpPr>
        <p:spPr/>
        <p:txBody>
          <a:bodyPr/>
          <a:lstStyle/>
          <a:p>
            <a:fld id="{91790726-EB77-40D4-ADE2-7467EE3CA2FF}" type="slidenum">
              <a:rPr kumimoji="1" lang="ja-JP" altLang="en-US" smtClean="0"/>
              <a:t>‹#›</a:t>
            </a:fld>
            <a:endParaRPr kumimoji="1" lang="ja-JP" altLang="en-US"/>
          </a:p>
        </p:txBody>
      </p:sp>
    </p:spTree>
    <p:extLst>
      <p:ext uri="{BB962C8B-B14F-4D97-AF65-F5344CB8AC3E}">
        <p14:creationId xmlns:p14="http://schemas.microsoft.com/office/powerpoint/2010/main" val="4076385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870516-CA61-4E36-8373-754324CA4E1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3073312-5F51-472B-83E1-A4D909928B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13251F7-04D5-42E6-99AB-CCBF51516050}"/>
              </a:ext>
            </a:extLst>
          </p:cNvPr>
          <p:cNvSpPr>
            <a:spLocks noGrp="1"/>
          </p:cNvSpPr>
          <p:nvPr>
            <p:ph type="dt" sz="half" idx="10"/>
          </p:nvPr>
        </p:nvSpPr>
        <p:spPr/>
        <p:txBody>
          <a:bodyPr/>
          <a:lstStyle/>
          <a:p>
            <a:fld id="{FBA8E02E-81A9-492B-8C81-00F5DC291EF4}" type="datetimeFigureOut">
              <a:rPr kumimoji="1" lang="ja-JP" altLang="en-US" smtClean="0"/>
              <a:t>2024/9/25</a:t>
            </a:fld>
            <a:endParaRPr kumimoji="1" lang="ja-JP" altLang="en-US"/>
          </a:p>
        </p:txBody>
      </p:sp>
      <p:sp>
        <p:nvSpPr>
          <p:cNvPr id="5" name="フッター プレースホルダー 4">
            <a:extLst>
              <a:ext uri="{FF2B5EF4-FFF2-40B4-BE49-F238E27FC236}">
                <a16:creationId xmlns:a16="http://schemas.microsoft.com/office/drawing/2014/main" id="{7012FC11-EFD4-4362-B7CA-A0E9E2399A5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EED857E-0DA1-445C-9410-4427B3E8E3A1}"/>
              </a:ext>
            </a:extLst>
          </p:cNvPr>
          <p:cNvSpPr>
            <a:spLocks noGrp="1"/>
          </p:cNvSpPr>
          <p:nvPr>
            <p:ph type="sldNum" sz="quarter" idx="12"/>
          </p:nvPr>
        </p:nvSpPr>
        <p:spPr/>
        <p:txBody>
          <a:bodyPr/>
          <a:lstStyle/>
          <a:p>
            <a:fld id="{91790726-EB77-40D4-ADE2-7467EE3CA2FF}" type="slidenum">
              <a:rPr kumimoji="1" lang="ja-JP" altLang="en-US" smtClean="0"/>
              <a:t>‹#›</a:t>
            </a:fld>
            <a:endParaRPr kumimoji="1" lang="ja-JP" altLang="en-US"/>
          </a:p>
        </p:txBody>
      </p:sp>
    </p:spTree>
    <p:extLst>
      <p:ext uri="{BB962C8B-B14F-4D97-AF65-F5344CB8AC3E}">
        <p14:creationId xmlns:p14="http://schemas.microsoft.com/office/powerpoint/2010/main" val="3767281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576A8A-5585-45B1-A339-26C8EFD1B9A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AC1398D-515A-4A21-A5D0-4D26CB79749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751B20D-B34B-4605-9DC7-481AEBD486E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7E98735-138B-4F47-8101-7FCCA6025537}"/>
              </a:ext>
            </a:extLst>
          </p:cNvPr>
          <p:cNvSpPr>
            <a:spLocks noGrp="1"/>
          </p:cNvSpPr>
          <p:nvPr>
            <p:ph type="dt" sz="half" idx="10"/>
          </p:nvPr>
        </p:nvSpPr>
        <p:spPr/>
        <p:txBody>
          <a:bodyPr/>
          <a:lstStyle/>
          <a:p>
            <a:fld id="{FBA8E02E-81A9-492B-8C81-00F5DC291EF4}" type="datetimeFigureOut">
              <a:rPr kumimoji="1" lang="ja-JP" altLang="en-US" smtClean="0"/>
              <a:t>2024/9/25</a:t>
            </a:fld>
            <a:endParaRPr kumimoji="1" lang="ja-JP" altLang="en-US"/>
          </a:p>
        </p:txBody>
      </p:sp>
      <p:sp>
        <p:nvSpPr>
          <p:cNvPr id="6" name="フッター プレースホルダー 5">
            <a:extLst>
              <a:ext uri="{FF2B5EF4-FFF2-40B4-BE49-F238E27FC236}">
                <a16:creationId xmlns:a16="http://schemas.microsoft.com/office/drawing/2014/main" id="{05D24AD7-4001-4014-B0FD-5172F750049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17B907D-63AD-4DA8-BF06-789C27ED13ED}"/>
              </a:ext>
            </a:extLst>
          </p:cNvPr>
          <p:cNvSpPr>
            <a:spLocks noGrp="1"/>
          </p:cNvSpPr>
          <p:nvPr>
            <p:ph type="sldNum" sz="quarter" idx="12"/>
          </p:nvPr>
        </p:nvSpPr>
        <p:spPr/>
        <p:txBody>
          <a:bodyPr/>
          <a:lstStyle/>
          <a:p>
            <a:fld id="{91790726-EB77-40D4-ADE2-7467EE3CA2FF}" type="slidenum">
              <a:rPr kumimoji="1" lang="ja-JP" altLang="en-US" smtClean="0"/>
              <a:t>‹#›</a:t>
            </a:fld>
            <a:endParaRPr kumimoji="1" lang="ja-JP" altLang="en-US"/>
          </a:p>
        </p:txBody>
      </p:sp>
    </p:spTree>
    <p:extLst>
      <p:ext uri="{BB962C8B-B14F-4D97-AF65-F5344CB8AC3E}">
        <p14:creationId xmlns:p14="http://schemas.microsoft.com/office/powerpoint/2010/main" val="3538057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6D5239-5DAA-4FD1-8924-82DEDC09C36F}"/>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61004A6-DBA0-493E-8693-C6BADEE99D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8FD9A77-E28F-4A7D-9D9D-A637C771A8E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6B4FAFC-C5CF-471F-92D9-DB472D6368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5EE1AB8-1D9C-4B22-89B8-1768221B056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399EA86-1088-4693-ADF3-31EFB7B8FEBF}"/>
              </a:ext>
            </a:extLst>
          </p:cNvPr>
          <p:cNvSpPr>
            <a:spLocks noGrp="1"/>
          </p:cNvSpPr>
          <p:nvPr>
            <p:ph type="dt" sz="half" idx="10"/>
          </p:nvPr>
        </p:nvSpPr>
        <p:spPr/>
        <p:txBody>
          <a:bodyPr/>
          <a:lstStyle/>
          <a:p>
            <a:fld id="{FBA8E02E-81A9-492B-8C81-00F5DC291EF4}" type="datetimeFigureOut">
              <a:rPr kumimoji="1" lang="ja-JP" altLang="en-US" smtClean="0"/>
              <a:t>2024/9/25</a:t>
            </a:fld>
            <a:endParaRPr kumimoji="1" lang="ja-JP" altLang="en-US"/>
          </a:p>
        </p:txBody>
      </p:sp>
      <p:sp>
        <p:nvSpPr>
          <p:cNvPr id="8" name="フッター プレースホルダー 7">
            <a:extLst>
              <a:ext uri="{FF2B5EF4-FFF2-40B4-BE49-F238E27FC236}">
                <a16:creationId xmlns:a16="http://schemas.microsoft.com/office/drawing/2014/main" id="{DDCFF7F9-5F05-4490-8F6A-75A533B41D6C}"/>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FF04272-B5D9-4B12-BE0A-6547C54160EC}"/>
              </a:ext>
            </a:extLst>
          </p:cNvPr>
          <p:cNvSpPr>
            <a:spLocks noGrp="1"/>
          </p:cNvSpPr>
          <p:nvPr>
            <p:ph type="sldNum" sz="quarter" idx="12"/>
          </p:nvPr>
        </p:nvSpPr>
        <p:spPr/>
        <p:txBody>
          <a:bodyPr/>
          <a:lstStyle/>
          <a:p>
            <a:fld id="{91790726-EB77-40D4-ADE2-7467EE3CA2FF}" type="slidenum">
              <a:rPr kumimoji="1" lang="ja-JP" altLang="en-US" smtClean="0"/>
              <a:t>‹#›</a:t>
            </a:fld>
            <a:endParaRPr kumimoji="1" lang="ja-JP" altLang="en-US"/>
          </a:p>
        </p:txBody>
      </p:sp>
    </p:spTree>
    <p:extLst>
      <p:ext uri="{BB962C8B-B14F-4D97-AF65-F5344CB8AC3E}">
        <p14:creationId xmlns:p14="http://schemas.microsoft.com/office/powerpoint/2010/main" val="2524482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18BBB9-EE28-4131-AA13-6B90A62ADAB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BA4622B-99E8-4523-9F8F-B60EF869F77A}"/>
              </a:ext>
            </a:extLst>
          </p:cNvPr>
          <p:cNvSpPr>
            <a:spLocks noGrp="1"/>
          </p:cNvSpPr>
          <p:nvPr>
            <p:ph type="dt" sz="half" idx="10"/>
          </p:nvPr>
        </p:nvSpPr>
        <p:spPr/>
        <p:txBody>
          <a:bodyPr/>
          <a:lstStyle/>
          <a:p>
            <a:fld id="{FBA8E02E-81A9-492B-8C81-00F5DC291EF4}" type="datetimeFigureOut">
              <a:rPr kumimoji="1" lang="ja-JP" altLang="en-US" smtClean="0"/>
              <a:t>2024/9/25</a:t>
            </a:fld>
            <a:endParaRPr kumimoji="1" lang="ja-JP" altLang="en-US"/>
          </a:p>
        </p:txBody>
      </p:sp>
      <p:sp>
        <p:nvSpPr>
          <p:cNvPr id="4" name="フッター プレースホルダー 3">
            <a:extLst>
              <a:ext uri="{FF2B5EF4-FFF2-40B4-BE49-F238E27FC236}">
                <a16:creationId xmlns:a16="http://schemas.microsoft.com/office/drawing/2014/main" id="{59AB2908-473B-4D09-ADA0-0F0565C9424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F09A673-66AA-4D9B-B2A9-F60FC4B7622A}"/>
              </a:ext>
            </a:extLst>
          </p:cNvPr>
          <p:cNvSpPr>
            <a:spLocks noGrp="1"/>
          </p:cNvSpPr>
          <p:nvPr>
            <p:ph type="sldNum" sz="quarter" idx="12"/>
          </p:nvPr>
        </p:nvSpPr>
        <p:spPr/>
        <p:txBody>
          <a:bodyPr/>
          <a:lstStyle/>
          <a:p>
            <a:fld id="{91790726-EB77-40D4-ADE2-7467EE3CA2FF}" type="slidenum">
              <a:rPr kumimoji="1" lang="ja-JP" altLang="en-US" smtClean="0"/>
              <a:t>‹#›</a:t>
            </a:fld>
            <a:endParaRPr kumimoji="1" lang="ja-JP" altLang="en-US"/>
          </a:p>
        </p:txBody>
      </p:sp>
    </p:spTree>
    <p:extLst>
      <p:ext uri="{BB962C8B-B14F-4D97-AF65-F5344CB8AC3E}">
        <p14:creationId xmlns:p14="http://schemas.microsoft.com/office/powerpoint/2010/main" val="3982135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DE7EC48-C22C-4C59-80E1-B814AFE1AE93}"/>
              </a:ext>
            </a:extLst>
          </p:cNvPr>
          <p:cNvSpPr>
            <a:spLocks noGrp="1"/>
          </p:cNvSpPr>
          <p:nvPr>
            <p:ph type="dt" sz="half" idx="10"/>
          </p:nvPr>
        </p:nvSpPr>
        <p:spPr/>
        <p:txBody>
          <a:bodyPr/>
          <a:lstStyle/>
          <a:p>
            <a:fld id="{FBA8E02E-81A9-492B-8C81-00F5DC291EF4}" type="datetimeFigureOut">
              <a:rPr kumimoji="1" lang="ja-JP" altLang="en-US" smtClean="0"/>
              <a:t>2024/9/25</a:t>
            </a:fld>
            <a:endParaRPr kumimoji="1" lang="ja-JP" altLang="en-US"/>
          </a:p>
        </p:txBody>
      </p:sp>
      <p:sp>
        <p:nvSpPr>
          <p:cNvPr id="3" name="フッター プレースホルダー 2">
            <a:extLst>
              <a:ext uri="{FF2B5EF4-FFF2-40B4-BE49-F238E27FC236}">
                <a16:creationId xmlns:a16="http://schemas.microsoft.com/office/drawing/2014/main" id="{8C164CB9-9EAA-4618-BA31-6595DA52D70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E945C3C-BB35-41C5-B0CE-38FD27E4178A}"/>
              </a:ext>
            </a:extLst>
          </p:cNvPr>
          <p:cNvSpPr>
            <a:spLocks noGrp="1"/>
          </p:cNvSpPr>
          <p:nvPr>
            <p:ph type="sldNum" sz="quarter" idx="12"/>
          </p:nvPr>
        </p:nvSpPr>
        <p:spPr/>
        <p:txBody>
          <a:bodyPr/>
          <a:lstStyle/>
          <a:p>
            <a:fld id="{91790726-EB77-40D4-ADE2-7467EE3CA2FF}" type="slidenum">
              <a:rPr kumimoji="1" lang="ja-JP" altLang="en-US" smtClean="0"/>
              <a:t>‹#›</a:t>
            </a:fld>
            <a:endParaRPr kumimoji="1" lang="ja-JP" altLang="en-US"/>
          </a:p>
        </p:txBody>
      </p:sp>
    </p:spTree>
    <p:extLst>
      <p:ext uri="{BB962C8B-B14F-4D97-AF65-F5344CB8AC3E}">
        <p14:creationId xmlns:p14="http://schemas.microsoft.com/office/powerpoint/2010/main" val="735975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617B1C-0785-4930-8208-0FA82A711A0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6C6A6C4-D2E6-4510-A86D-945380B403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FAD294C-4050-4EF6-ACCE-9B305C89C0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C288FB7-67B8-4E22-B284-66C3B366EE71}"/>
              </a:ext>
            </a:extLst>
          </p:cNvPr>
          <p:cNvSpPr>
            <a:spLocks noGrp="1"/>
          </p:cNvSpPr>
          <p:nvPr>
            <p:ph type="dt" sz="half" idx="10"/>
          </p:nvPr>
        </p:nvSpPr>
        <p:spPr/>
        <p:txBody>
          <a:bodyPr/>
          <a:lstStyle/>
          <a:p>
            <a:fld id="{FBA8E02E-81A9-492B-8C81-00F5DC291EF4}" type="datetimeFigureOut">
              <a:rPr kumimoji="1" lang="ja-JP" altLang="en-US" smtClean="0"/>
              <a:t>2024/9/25</a:t>
            </a:fld>
            <a:endParaRPr kumimoji="1" lang="ja-JP" altLang="en-US"/>
          </a:p>
        </p:txBody>
      </p:sp>
      <p:sp>
        <p:nvSpPr>
          <p:cNvPr id="6" name="フッター プレースホルダー 5">
            <a:extLst>
              <a:ext uri="{FF2B5EF4-FFF2-40B4-BE49-F238E27FC236}">
                <a16:creationId xmlns:a16="http://schemas.microsoft.com/office/drawing/2014/main" id="{3539D565-E0C1-4D1E-B6EA-E25FA92ED81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EE1D440-DD90-4069-8C34-81CBD1EB0A5E}"/>
              </a:ext>
            </a:extLst>
          </p:cNvPr>
          <p:cNvSpPr>
            <a:spLocks noGrp="1"/>
          </p:cNvSpPr>
          <p:nvPr>
            <p:ph type="sldNum" sz="quarter" idx="12"/>
          </p:nvPr>
        </p:nvSpPr>
        <p:spPr/>
        <p:txBody>
          <a:bodyPr/>
          <a:lstStyle/>
          <a:p>
            <a:fld id="{91790726-EB77-40D4-ADE2-7467EE3CA2FF}" type="slidenum">
              <a:rPr kumimoji="1" lang="ja-JP" altLang="en-US" smtClean="0"/>
              <a:t>‹#›</a:t>
            </a:fld>
            <a:endParaRPr kumimoji="1" lang="ja-JP" altLang="en-US"/>
          </a:p>
        </p:txBody>
      </p:sp>
    </p:spTree>
    <p:extLst>
      <p:ext uri="{BB962C8B-B14F-4D97-AF65-F5344CB8AC3E}">
        <p14:creationId xmlns:p14="http://schemas.microsoft.com/office/powerpoint/2010/main" val="264416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7D10A6-BF14-4A78-BF5D-C9AD8EE3917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FD2ECAC-8DE5-4038-A441-24904A28F7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BD98A02-0BEB-4E14-A873-F833FEBF03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B77D8A6-69D0-4D4A-99B9-0A4974A24F0B}"/>
              </a:ext>
            </a:extLst>
          </p:cNvPr>
          <p:cNvSpPr>
            <a:spLocks noGrp="1"/>
          </p:cNvSpPr>
          <p:nvPr>
            <p:ph type="dt" sz="half" idx="10"/>
          </p:nvPr>
        </p:nvSpPr>
        <p:spPr/>
        <p:txBody>
          <a:bodyPr/>
          <a:lstStyle/>
          <a:p>
            <a:fld id="{FBA8E02E-81A9-492B-8C81-00F5DC291EF4}" type="datetimeFigureOut">
              <a:rPr kumimoji="1" lang="ja-JP" altLang="en-US" smtClean="0"/>
              <a:t>2024/9/25</a:t>
            </a:fld>
            <a:endParaRPr kumimoji="1" lang="ja-JP" altLang="en-US"/>
          </a:p>
        </p:txBody>
      </p:sp>
      <p:sp>
        <p:nvSpPr>
          <p:cNvPr id="6" name="フッター プレースホルダー 5">
            <a:extLst>
              <a:ext uri="{FF2B5EF4-FFF2-40B4-BE49-F238E27FC236}">
                <a16:creationId xmlns:a16="http://schemas.microsoft.com/office/drawing/2014/main" id="{924E5881-9CE8-4BDF-87F0-5504E9C879A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44317D-5770-4451-A608-FA542BF43E35}"/>
              </a:ext>
            </a:extLst>
          </p:cNvPr>
          <p:cNvSpPr>
            <a:spLocks noGrp="1"/>
          </p:cNvSpPr>
          <p:nvPr>
            <p:ph type="sldNum" sz="quarter" idx="12"/>
          </p:nvPr>
        </p:nvSpPr>
        <p:spPr/>
        <p:txBody>
          <a:bodyPr/>
          <a:lstStyle/>
          <a:p>
            <a:fld id="{91790726-EB77-40D4-ADE2-7467EE3CA2FF}" type="slidenum">
              <a:rPr kumimoji="1" lang="ja-JP" altLang="en-US" smtClean="0"/>
              <a:t>‹#›</a:t>
            </a:fld>
            <a:endParaRPr kumimoji="1" lang="ja-JP" altLang="en-US"/>
          </a:p>
        </p:txBody>
      </p:sp>
    </p:spTree>
    <p:extLst>
      <p:ext uri="{BB962C8B-B14F-4D97-AF65-F5344CB8AC3E}">
        <p14:creationId xmlns:p14="http://schemas.microsoft.com/office/powerpoint/2010/main" val="3491280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FDEE9D4-DA86-43B8-BBF1-911C0AF0BC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91BCC56-7E79-486C-BE09-6FE3F71C29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571F0E0-2F70-49E0-B49C-1705DE42AA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A8E02E-81A9-492B-8C81-00F5DC291EF4}" type="datetimeFigureOut">
              <a:rPr kumimoji="1" lang="ja-JP" altLang="en-US" smtClean="0"/>
              <a:t>2024/9/25</a:t>
            </a:fld>
            <a:endParaRPr kumimoji="1" lang="ja-JP" altLang="en-US"/>
          </a:p>
        </p:txBody>
      </p:sp>
      <p:sp>
        <p:nvSpPr>
          <p:cNvPr id="5" name="フッター プレースホルダー 4">
            <a:extLst>
              <a:ext uri="{FF2B5EF4-FFF2-40B4-BE49-F238E27FC236}">
                <a16:creationId xmlns:a16="http://schemas.microsoft.com/office/drawing/2014/main" id="{692BCBF7-25A3-45A2-BB12-AF849DB9FB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63F3AE6-EBF2-4324-AEFC-D84D6B867C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790726-EB77-40D4-ADE2-7467EE3CA2FF}" type="slidenum">
              <a:rPr kumimoji="1" lang="ja-JP" altLang="en-US" smtClean="0"/>
              <a:t>‹#›</a:t>
            </a:fld>
            <a:endParaRPr kumimoji="1" lang="ja-JP" altLang="en-US"/>
          </a:p>
        </p:txBody>
      </p:sp>
    </p:spTree>
    <p:extLst>
      <p:ext uri="{BB962C8B-B14F-4D97-AF65-F5344CB8AC3E}">
        <p14:creationId xmlns:p14="http://schemas.microsoft.com/office/powerpoint/2010/main" val="15280955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CD3E3226-67AB-43F5-8504-010E8C3F2878}"/>
              </a:ext>
            </a:extLst>
          </p:cNvPr>
          <p:cNvSpPr>
            <a:spLocks noGrp="1"/>
          </p:cNvSpPr>
          <p:nvPr>
            <p:ph idx="1"/>
          </p:nvPr>
        </p:nvSpPr>
        <p:spPr>
          <a:xfrm>
            <a:off x="124120" y="791852"/>
            <a:ext cx="11943760" cy="6315530"/>
          </a:xfrm>
        </p:spPr>
        <p:txBody>
          <a:bodyPr>
            <a:normAutofit lnSpcReduction="10000"/>
          </a:bodyPr>
          <a:lstStyle/>
          <a:p>
            <a:pPr marL="0" indent="0">
              <a:buNone/>
            </a:pPr>
            <a:r>
              <a:rPr kumimoji="1" lang="ja-JP" altLang="en-US" sz="1600" dirty="0"/>
              <a:t>　</a:t>
            </a:r>
            <a:r>
              <a:rPr kumimoji="1" lang="ja-JP" altLang="en-US" sz="1400" dirty="0"/>
              <a:t>平素は</a:t>
            </a:r>
            <a:r>
              <a:rPr kumimoji="1" lang="ja-JP" altLang="en-US" sz="1400" dirty="0" smtClean="0"/>
              <a:t>、</a:t>
            </a:r>
            <a:r>
              <a:rPr kumimoji="1" lang="ja-JP" altLang="en-US" sz="1400" dirty="0" smtClean="0"/>
              <a:t>守山市公共</a:t>
            </a:r>
            <a:r>
              <a:rPr kumimoji="1" lang="ja-JP" altLang="en-US" sz="1400" dirty="0"/>
              <a:t>施設予約システムをご利用いただきありがとうございます。</a:t>
            </a:r>
            <a:endParaRPr kumimoji="1" lang="en-US" altLang="ja-JP" sz="1400" dirty="0"/>
          </a:p>
          <a:p>
            <a:pPr marL="0" indent="0">
              <a:buNone/>
            </a:pPr>
            <a:r>
              <a:rPr lang="ja-JP" altLang="en-US" sz="1400" dirty="0"/>
              <a:t>　本システムにおいて、令和６年</a:t>
            </a:r>
            <a:r>
              <a:rPr lang="en-US" altLang="ja-JP" sz="1400" dirty="0"/>
              <a:t>10</a:t>
            </a:r>
            <a:r>
              <a:rPr lang="ja-JP" altLang="en-US" sz="1400" dirty="0"/>
              <a:t>月２日（水）から、これまでの窓口支払いに加え、仮予約時に、クレジットカードやＱＲ決済等により利用料を</a:t>
            </a:r>
            <a:endParaRPr lang="en-US" altLang="ja-JP" sz="1400" dirty="0"/>
          </a:p>
          <a:p>
            <a:pPr marL="0" indent="0">
              <a:buNone/>
            </a:pPr>
            <a:r>
              <a:rPr lang="ja-JP" altLang="en-US" sz="1400" dirty="0"/>
              <a:t>支払い、本予約が出来るオンライン決済システムを導入予定です。</a:t>
            </a:r>
            <a:endParaRPr lang="en-US" altLang="ja-JP" sz="1400" dirty="0"/>
          </a:p>
          <a:p>
            <a:pPr marL="0" indent="0">
              <a:buNone/>
            </a:pPr>
            <a:endParaRPr lang="en-US" altLang="ja-JP" sz="1400" dirty="0"/>
          </a:p>
          <a:p>
            <a:pPr marL="0" indent="0">
              <a:buNone/>
            </a:pPr>
            <a:endParaRPr lang="en-US" altLang="ja-JP" sz="1400" dirty="0"/>
          </a:p>
          <a:p>
            <a:pPr marL="0" indent="0">
              <a:buNone/>
            </a:pPr>
            <a:endParaRPr lang="en-US" altLang="ja-JP" sz="1400" dirty="0"/>
          </a:p>
          <a:p>
            <a:pPr marL="0" indent="0">
              <a:buNone/>
            </a:pPr>
            <a:endParaRPr lang="en-US" altLang="ja-JP" sz="1400" dirty="0"/>
          </a:p>
          <a:p>
            <a:pPr marL="0" indent="0">
              <a:buNone/>
            </a:pPr>
            <a:endParaRPr lang="en-US" altLang="ja-JP" sz="1400" dirty="0"/>
          </a:p>
          <a:p>
            <a:pPr marL="0" indent="0">
              <a:buNone/>
            </a:pPr>
            <a:endParaRPr lang="en-US" altLang="ja-JP" sz="1400" dirty="0"/>
          </a:p>
          <a:p>
            <a:pPr marL="0" indent="0">
              <a:buNone/>
            </a:pPr>
            <a:r>
              <a:rPr lang="ja-JP" altLang="en-US" sz="1400" dirty="0"/>
              <a:t>オンライン決済システムの導入に伴い、仮予約時に減免料金等を考慮した料金を算出する必要があるため、</a:t>
            </a:r>
            <a:endParaRPr lang="en-US" altLang="ja-JP" sz="1400" dirty="0"/>
          </a:p>
          <a:p>
            <a:pPr marL="0" indent="0">
              <a:buNone/>
            </a:pPr>
            <a:r>
              <a:rPr lang="ja-JP" altLang="en-US" sz="1400" dirty="0"/>
              <a:t>　図書館　つながる森　および　図書館　集会室（営利不可）では「利用種別」を</a:t>
            </a:r>
            <a:endParaRPr lang="en-US" altLang="ja-JP" sz="1400" dirty="0"/>
          </a:p>
          <a:p>
            <a:pPr marL="0" indent="0">
              <a:buNone/>
            </a:pPr>
            <a:r>
              <a:rPr lang="ja-JP" altLang="en-US" sz="1400" dirty="0"/>
              <a:t>「一般利用」「減免団体</a:t>
            </a:r>
            <a:r>
              <a:rPr lang="en-US" altLang="ja-JP" sz="1400" dirty="0"/>
              <a:t>※</a:t>
            </a:r>
            <a:r>
              <a:rPr lang="ja-JP" altLang="en-US" sz="1400" dirty="0"/>
              <a:t>減免申請し承認された者のみ」「市外料金」に変更しました。</a:t>
            </a:r>
            <a:endParaRPr lang="en-US" altLang="ja-JP" sz="1400" dirty="0"/>
          </a:p>
          <a:p>
            <a:pPr marL="0" indent="0">
              <a:buNone/>
            </a:pPr>
            <a:r>
              <a:rPr lang="ja-JP" altLang="en-US" sz="1400" b="1" dirty="0"/>
              <a:t>　</a:t>
            </a:r>
            <a:r>
              <a:rPr lang="ja-JP" altLang="en-US" sz="1400" b="1" u="sng" dirty="0">
                <a:highlight>
                  <a:srgbClr val="FFFF00"/>
                </a:highlight>
              </a:rPr>
              <a:t>利用者の皆さまにおかれましては、適切な利用種別の入力にご協力いただきますようお願いいたします。該当する利用種別が不明の場合、</a:t>
            </a:r>
            <a:endParaRPr lang="en-US" altLang="ja-JP" sz="1400" b="1" u="sng" dirty="0">
              <a:highlight>
                <a:srgbClr val="FFFF00"/>
              </a:highlight>
            </a:endParaRPr>
          </a:p>
          <a:p>
            <a:pPr marL="0" indent="0">
              <a:buNone/>
            </a:pPr>
            <a:r>
              <a:rPr lang="ja-JP" altLang="en-US" sz="1400" b="1" u="sng" dirty="0" smtClean="0">
                <a:highlight>
                  <a:srgbClr val="FFFF00"/>
                </a:highlight>
              </a:rPr>
              <a:t>決済手続をする前</a:t>
            </a:r>
            <a:r>
              <a:rPr lang="ja-JP" altLang="en-US" sz="1400" b="1" u="sng" dirty="0">
                <a:highlight>
                  <a:srgbClr val="FFFF00"/>
                </a:highlight>
              </a:rPr>
              <a:t>に施設へお問い合わせください。</a:t>
            </a:r>
            <a:endParaRPr lang="en-US" altLang="ja-JP" sz="1400" b="1" u="sng" dirty="0">
              <a:highlight>
                <a:srgbClr val="FFFF00"/>
              </a:highlight>
            </a:endParaRPr>
          </a:p>
          <a:p>
            <a:pPr marL="0" indent="0">
              <a:buNone/>
            </a:pPr>
            <a:r>
              <a:rPr lang="en-US" altLang="ja-JP" sz="1400" dirty="0"/>
              <a:t>※</a:t>
            </a:r>
            <a:r>
              <a:rPr lang="ja-JP" altLang="en-US" sz="1400" dirty="0"/>
              <a:t>１　減免団体として承認されていない団体が、予約操作時に、故意に「利用種別」の項を「減免団体」と変更し予約した場合、システムの利用</a:t>
            </a:r>
            <a:endParaRPr lang="en-US" altLang="ja-JP" sz="1400" dirty="0"/>
          </a:p>
          <a:p>
            <a:pPr marL="0" indent="0">
              <a:buNone/>
            </a:pPr>
            <a:r>
              <a:rPr lang="ja-JP" altLang="en-US" sz="1400" dirty="0"/>
              <a:t>　　　停止等の措置を行うことがありますので、ご注意願います。</a:t>
            </a:r>
            <a:endParaRPr lang="en-US" altLang="ja-JP" sz="1400" dirty="0"/>
          </a:p>
          <a:p>
            <a:pPr marL="0" indent="0">
              <a:buNone/>
            </a:pPr>
            <a:r>
              <a:rPr lang="en-US" altLang="ja-JP" sz="1400" dirty="0"/>
              <a:t>※</a:t>
            </a:r>
            <a:r>
              <a:rPr lang="ja-JP" altLang="en-US" sz="1400" dirty="0"/>
              <a:t>２　減免団体とは、</a:t>
            </a:r>
            <a:r>
              <a:rPr lang="ja-JP" altLang="en-US" sz="1400" u="sng" dirty="0"/>
              <a:t>図書館　貸館利用者新規登録時に減免団体として申請（申請書必要）を行い、承認された団体が対象</a:t>
            </a:r>
            <a:r>
              <a:rPr lang="ja-JP" altLang="en-US" sz="1400" dirty="0"/>
              <a:t>となります。</a:t>
            </a:r>
            <a:endParaRPr lang="en-US" altLang="ja-JP" sz="1400" dirty="0"/>
          </a:p>
          <a:p>
            <a:pPr marL="0" indent="0">
              <a:buNone/>
            </a:pPr>
            <a:r>
              <a:rPr lang="ja-JP" altLang="en-US" sz="1400" dirty="0"/>
              <a:t>　　　本システムの利用許可とは異なりますのでご注意ください。</a:t>
            </a:r>
            <a:endParaRPr lang="en-US" altLang="ja-JP" sz="1400" dirty="0"/>
          </a:p>
          <a:p>
            <a:pPr marL="0" indent="0">
              <a:buNone/>
            </a:pPr>
            <a:r>
              <a:rPr lang="en-US" altLang="ja-JP" sz="1400" dirty="0" smtClean="0"/>
              <a:t>※</a:t>
            </a:r>
            <a:r>
              <a:rPr lang="ja-JP" altLang="en-US" sz="1400" dirty="0" smtClean="0"/>
              <a:t>３　利用種別を誤ってオンライン決済された場合、後日図書館から追加徴収または還付のご連絡を差し上げることがあります。</a:t>
            </a:r>
            <a:endParaRPr lang="en-US" altLang="ja-JP" sz="1400" dirty="0" smtClean="0"/>
          </a:p>
          <a:p>
            <a:pPr marL="0" indent="0">
              <a:buNone/>
            </a:pPr>
            <a:r>
              <a:rPr lang="ja-JP" altLang="en-US" sz="1400" dirty="0"/>
              <a:t>　</a:t>
            </a:r>
            <a:r>
              <a:rPr lang="ja-JP" altLang="en-US" sz="1400" dirty="0" smtClean="0"/>
              <a:t>　　ご不明点は予め図書館へお問い合わせください。</a:t>
            </a:r>
            <a:endParaRPr lang="en-US" altLang="ja-JP" sz="1400" dirty="0"/>
          </a:p>
          <a:p>
            <a:pPr marL="0" indent="0">
              <a:buNone/>
            </a:pPr>
            <a:r>
              <a:rPr lang="ja-JP" altLang="en-US" sz="1400" dirty="0"/>
              <a:t>　</a:t>
            </a:r>
            <a:endParaRPr lang="en-US" altLang="ja-JP" sz="1400" dirty="0"/>
          </a:p>
        </p:txBody>
      </p:sp>
      <p:pic>
        <p:nvPicPr>
          <p:cNvPr id="6" name="図 5">
            <a:extLst>
              <a:ext uri="{FF2B5EF4-FFF2-40B4-BE49-F238E27FC236}">
                <a16:creationId xmlns:a16="http://schemas.microsoft.com/office/drawing/2014/main" id="{FC91CB49-5D72-4E04-9B8F-3F2E7677C6BB}"/>
              </a:ext>
            </a:extLst>
          </p:cNvPr>
          <p:cNvPicPr>
            <a:picLocks noChangeAspect="1"/>
          </p:cNvPicPr>
          <p:nvPr/>
        </p:nvPicPr>
        <p:blipFill rotWithShape="1">
          <a:blip r:embed="rId2"/>
          <a:srcRect t="2089" b="25404"/>
          <a:stretch/>
        </p:blipFill>
        <p:spPr>
          <a:xfrm>
            <a:off x="1991578" y="1625977"/>
            <a:ext cx="8208844" cy="1790846"/>
          </a:xfrm>
          <a:prstGeom prst="rect">
            <a:avLst/>
          </a:prstGeom>
        </p:spPr>
      </p:pic>
      <p:sp>
        <p:nvSpPr>
          <p:cNvPr id="7" name="四角形: 角を丸くする 6">
            <a:extLst>
              <a:ext uri="{FF2B5EF4-FFF2-40B4-BE49-F238E27FC236}">
                <a16:creationId xmlns:a16="http://schemas.microsoft.com/office/drawing/2014/main" id="{20648EE2-3B73-4E35-96A8-92FBA2E98D87}"/>
              </a:ext>
            </a:extLst>
          </p:cNvPr>
          <p:cNvSpPr/>
          <p:nvPr/>
        </p:nvSpPr>
        <p:spPr>
          <a:xfrm>
            <a:off x="465590" y="178895"/>
            <a:ext cx="11397006" cy="480768"/>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rgbClr val="FF0000"/>
                </a:solidFill>
              </a:rPr>
              <a:t>利　用　種　別　の　変　更　に　つ　い　て</a:t>
            </a:r>
          </a:p>
        </p:txBody>
      </p:sp>
    </p:spTree>
    <p:extLst>
      <p:ext uri="{BB962C8B-B14F-4D97-AF65-F5344CB8AC3E}">
        <p14:creationId xmlns:p14="http://schemas.microsoft.com/office/powerpoint/2010/main" val="299584685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TotalTime>
  <Words>347</Words>
  <Application>Microsoft Office PowerPoint</Application>
  <PresentationFormat>ワイド画面</PresentationFormat>
  <Paragraphs>22</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施設予約システムのメンテナンスに伴う停止について</dc:title>
  <dc:creator>足立　慎也</dc:creator>
  <cp:lastModifiedBy>前川　勝則</cp:lastModifiedBy>
  <cp:revision>19</cp:revision>
  <cp:lastPrinted>2024-09-25T01:33:43Z</cp:lastPrinted>
  <dcterms:created xsi:type="dcterms:W3CDTF">2024-05-31T00:18:54Z</dcterms:created>
  <dcterms:modified xsi:type="dcterms:W3CDTF">2024-09-25T01:39:41Z</dcterms:modified>
</cp:coreProperties>
</file>