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306" y="5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E5071-BEB2-4D0E-A3D4-ADAA416F6E62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A8295D-15F6-4F45-A419-BC8362A3581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563784" y="1847088"/>
            <a:ext cx="711895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5593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906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906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906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63784" y="804521"/>
            <a:ext cx="711895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784" y="2015734"/>
            <a:ext cx="711895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17088" y="330371"/>
            <a:ext cx="2565650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E5071-BEB2-4D0E-A3D4-ADAA416F6E62}" type="datetimeFigureOut">
              <a:rPr kumimoji="1" lang="ja-JP" altLang="en-US" smtClean="0"/>
              <a:t>2025/7/8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63782" y="329309"/>
            <a:ext cx="4370171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8369" y="798973"/>
            <a:ext cx="86205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100">
                <a:solidFill>
                  <a:schemeClr val="accent1"/>
                </a:solidFill>
              </a:defRPr>
            </a:lvl1pPr>
          </a:lstStyle>
          <a:p>
            <a:fld id="{F3A8295D-15F6-4F45-A419-BC8362A358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9175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51435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5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105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51435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9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00000"/>
        <a:buFont typeface="Arial" panose="020B0604020202020204" pitchFamily="34" charset="0"/>
        <a:buChar char="•"/>
        <a:defRPr kumimoji="1" sz="9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39BFEC29-9A2A-4AA2-8B15-7421BE291D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1026" y="0"/>
            <a:ext cx="2630555" cy="1252669"/>
          </a:xfrm>
          <a:prstGeom prst="rect">
            <a:avLst/>
          </a:prstGeom>
        </p:spPr>
      </p:pic>
      <p:sp>
        <p:nvSpPr>
          <p:cNvPr id="8" name="タイトル 7">
            <a:extLst>
              <a:ext uri="{FF2B5EF4-FFF2-40B4-BE49-F238E27FC236}">
                <a16:creationId xmlns:a16="http://schemas.microsoft.com/office/drawing/2014/main" id="{A94655F0-2007-4F44-BC34-18F25D81F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0512" y="1052736"/>
            <a:ext cx="8792157" cy="738728"/>
          </a:xfrm>
        </p:spPr>
        <p:txBody>
          <a:bodyPr>
            <a:noAutofit/>
          </a:bodyPr>
          <a:lstStyle/>
          <a:p>
            <a:pPr algn="ctr"/>
            <a:r>
              <a:rPr lang="ja-JP" altLang="en-US" sz="3600" b="1" dirty="0">
                <a:latin typeface="+mj-ea"/>
              </a:rPr>
              <a:t>プロジェクター故障のお詫び（多目的室）</a:t>
            </a:r>
          </a:p>
        </p:txBody>
      </p:sp>
      <p:pic>
        <p:nvPicPr>
          <p:cNvPr id="6" name="図 5"/>
          <p:cNvPicPr/>
          <p:nvPr/>
        </p:nvPicPr>
        <p:blipFill rotWithShape="1">
          <a:blip r:embed="rId3"/>
          <a:srcRect t="40556" r="2469" b="5884"/>
          <a:stretch/>
        </p:blipFill>
        <p:spPr>
          <a:xfrm>
            <a:off x="-71783" y="5036220"/>
            <a:ext cx="10049565" cy="18445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正方形/長方形 2"/>
          <p:cNvSpPr/>
          <p:nvPr/>
        </p:nvSpPr>
        <p:spPr>
          <a:xfrm>
            <a:off x="792538" y="1647582"/>
            <a:ext cx="8320924" cy="316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コンテンツ プレースホルダー 8">
            <a:extLst>
              <a:ext uri="{FF2B5EF4-FFF2-40B4-BE49-F238E27FC236}">
                <a16:creationId xmlns:a16="http://schemas.microsoft.com/office/drawing/2014/main" id="{3E8A26BA-028A-4070-821A-A9C50E9D5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528" y="2074147"/>
            <a:ext cx="8496944" cy="35871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28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多目的室のプロジェクターが故障のため</a:t>
            </a:r>
            <a:endParaRPr lang="en-US" altLang="ja-JP" sz="28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marL="0" indent="0">
              <a:buNone/>
            </a:pPr>
            <a:r>
              <a:rPr lang="ja-JP" altLang="en-US" sz="28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使用できません。（修理中）</a:t>
            </a:r>
            <a:endParaRPr lang="en-US" altLang="ja-JP" sz="28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marL="0" indent="0">
              <a:buNone/>
            </a:pPr>
            <a:r>
              <a:rPr lang="ja-JP" altLang="en-US" sz="28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修理完了日が未定のため、ご不便をおかけします</a:t>
            </a:r>
            <a:endParaRPr lang="en-US" altLang="ja-JP" sz="28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marL="0" indent="0">
              <a:buNone/>
            </a:pPr>
            <a:r>
              <a:rPr lang="ja-JP" altLang="en-US" sz="28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ご理解をお願いいたします。</a:t>
            </a:r>
            <a:endParaRPr lang="en-US" altLang="ja-JP" sz="28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marL="0" indent="0" algn="r">
              <a:buNone/>
            </a:pPr>
            <a:r>
              <a:rPr lang="en-US" altLang="ja-JP" sz="28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2025.</a:t>
            </a:r>
            <a:r>
              <a:rPr lang="ja-JP" altLang="en-US" sz="28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７</a:t>
            </a:r>
            <a:r>
              <a:rPr lang="en-US" altLang="ja-JP" sz="28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.</a:t>
            </a:r>
            <a:r>
              <a:rPr lang="ja-JP" altLang="en-US" sz="28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８</a:t>
            </a:r>
            <a:endParaRPr lang="en-US" altLang="ja-JP" sz="2800" dirty="0">
              <a:latin typeface="游ゴシック Medium" panose="020B0500000000000000" pitchFamily="50" charset="-128"/>
              <a:ea typeface="游ゴシック Medium" panose="020B0500000000000000" pitchFamily="50" charset="-128"/>
            </a:endParaRPr>
          </a:p>
          <a:p>
            <a:pPr marL="0" indent="0">
              <a:buNone/>
            </a:pPr>
            <a:endParaRPr lang="ja-JP" altLang="en-US" sz="2400" dirty="0"/>
          </a:p>
          <a:p>
            <a:pPr marL="0" indent="0" algn="r">
              <a:buNone/>
            </a:pPr>
            <a:endParaRPr lang="en-US" altLang="ja-JP" sz="1800" dirty="0"/>
          </a:p>
        </p:txBody>
      </p:sp>
    </p:spTree>
    <p:extLst>
      <p:ext uri="{BB962C8B-B14F-4D97-AF65-F5344CB8AC3E}">
        <p14:creationId xmlns:p14="http://schemas.microsoft.com/office/powerpoint/2010/main" val="929351898"/>
      </p:ext>
    </p:extLst>
  </p:cSld>
  <p:clrMapOvr>
    <a:masterClrMapping/>
  </p:clrMapOvr>
</p:sld>
</file>

<file path=ppt/theme/theme1.xml><?xml version="1.0" encoding="utf-8"?>
<a:theme xmlns:a="http://schemas.openxmlformats.org/drawingml/2006/main" name="ギャラリー">
  <a:themeElements>
    <a:clrScheme name="クチュール">
      <a:dk1>
        <a:sysClr val="windowText" lastClr="000000"/>
      </a:dk1>
      <a:lt1>
        <a:sysClr val="window" lastClr="FFFFFF"/>
      </a:lt1>
      <a:dk2>
        <a:srgbClr val="37302A"/>
      </a:dk2>
      <a:lt2>
        <a:srgbClr val="D0CCB9"/>
      </a:lt2>
      <a:accent1>
        <a:srgbClr val="9E8E5C"/>
      </a:accent1>
      <a:accent2>
        <a:srgbClr val="A09781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ギャラリー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ギャラリー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</TotalTime>
  <Words>41</Words>
  <Application>Microsoft Office PowerPoint</Application>
  <PresentationFormat>A4 210 x 297 mm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Gill Sans MT</vt:lpstr>
      <vt:lpstr>游ゴシック Light</vt:lpstr>
      <vt:lpstr>游ゴシック Medium</vt:lpstr>
      <vt:lpstr>Arial</vt:lpstr>
      <vt:lpstr>ギャラリー</vt:lpstr>
      <vt:lpstr>プロジェクター故障のお詫び（多目的室）</vt:lpstr>
    </vt:vector>
  </TitlesOfParts>
  <Company>守山市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掲示物テンプレート2-1</dc:title>
  <dc:creator>takemura</dc:creator>
  <dc:description>図書館サポート隊募集</dc:description>
  <cp:lastModifiedBy>前川　勝則</cp:lastModifiedBy>
  <cp:revision>39</cp:revision>
  <cp:lastPrinted>2021-02-07T07:00:48Z</cp:lastPrinted>
  <dcterms:created xsi:type="dcterms:W3CDTF">2018-10-06T06:09:14Z</dcterms:created>
  <dcterms:modified xsi:type="dcterms:W3CDTF">2025-07-08T08:02:39Z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掲示物テンプレート2-1</vt:lpwstr>
  </property>
  <property fmtid="{D5CDD505-2E9C-101B-9397-08002B2CF9AE}" pid="3" name="SlideDescription">
    <vt:lpwstr>図書館サポート隊募集</vt:lpwstr>
  </property>
</Properties>
</file>