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5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5071-BEB2-4D0E-A3D4-ADAA416F6E62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295D-15F6-4F45-A419-BC8362A3581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563784" y="1847088"/>
            <a:ext cx="711895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5593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906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906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906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63784" y="804521"/>
            <a:ext cx="711895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784" y="2015734"/>
            <a:ext cx="711895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17088" y="330371"/>
            <a:ext cx="2565650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E5071-BEB2-4D0E-A3D4-ADAA416F6E62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3782" y="329309"/>
            <a:ext cx="4370171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8369" y="798973"/>
            <a:ext cx="86205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F3A8295D-15F6-4F45-A419-BC8362A358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17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51435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39BFEC29-9A2A-4AA2-8B15-7421BE291D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174" y="31652"/>
            <a:ext cx="2630555" cy="1165100"/>
          </a:xfrm>
          <a:prstGeom prst="rect">
            <a:avLst/>
          </a:prstGeom>
        </p:spPr>
      </p:pic>
      <p:sp>
        <p:nvSpPr>
          <p:cNvPr id="8" name="タイトル 7">
            <a:extLst>
              <a:ext uri="{FF2B5EF4-FFF2-40B4-BE49-F238E27FC236}">
                <a16:creationId xmlns:a16="http://schemas.microsoft.com/office/drawing/2014/main" id="{A94655F0-2007-4F44-BC34-18F25D81F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737" y="980728"/>
            <a:ext cx="8392932" cy="810736"/>
          </a:xfrm>
        </p:spPr>
        <p:txBody>
          <a:bodyPr>
            <a:noAutofit/>
          </a:bodyPr>
          <a:lstStyle/>
          <a:p>
            <a:pPr algn="ctr"/>
            <a:r>
              <a:rPr lang="ja-JP" altLang="en-US" sz="3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貸館受付時間の変更について</a:t>
            </a:r>
            <a:endParaRPr lang="ja-JP" altLang="en-US" sz="3600" dirty="0">
              <a:latin typeface="+mj-ea"/>
            </a:endParaRPr>
          </a:p>
        </p:txBody>
      </p:sp>
      <p:pic>
        <p:nvPicPr>
          <p:cNvPr id="6" name="図 5"/>
          <p:cNvPicPr/>
          <p:nvPr/>
        </p:nvPicPr>
        <p:blipFill rotWithShape="1">
          <a:blip r:embed="rId3"/>
          <a:srcRect t="40556" r="2469" b="5884"/>
          <a:stretch/>
        </p:blipFill>
        <p:spPr>
          <a:xfrm>
            <a:off x="-71783" y="5036220"/>
            <a:ext cx="10049565" cy="184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正方形/長方形 2"/>
          <p:cNvSpPr/>
          <p:nvPr/>
        </p:nvSpPr>
        <p:spPr>
          <a:xfrm>
            <a:off x="792538" y="1647582"/>
            <a:ext cx="8320924" cy="316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コンテンツ プレースホルダー 8">
            <a:extLst>
              <a:ext uri="{FF2B5EF4-FFF2-40B4-BE49-F238E27FC236}">
                <a16:creationId xmlns:a16="http://schemas.microsoft.com/office/drawing/2014/main" id="{3E8A26BA-028A-4070-821A-A9C50E9D5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528" y="1991203"/>
            <a:ext cx="8496944" cy="4248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貸館受付時間、現在午前１０時～午後１９時ですが、</a:t>
            </a:r>
            <a:endParaRPr lang="en-US" altLang="ja-JP" sz="26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0" indent="0">
              <a:buNone/>
            </a:pPr>
            <a:r>
              <a:rPr lang="ja-JP" altLang="en-US" sz="2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今後は、本の森（図書館）閉館時間の２０分前までに</a:t>
            </a:r>
            <a:endParaRPr lang="en-US" altLang="ja-JP" sz="26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0" indent="0">
              <a:buNone/>
            </a:pPr>
            <a:r>
              <a:rPr lang="ja-JP" altLang="en-US" sz="2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変更となります。</a:t>
            </a:r>
            <a:endParaRPr lang="en-US" altLang="ja-JP" sz="26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0" indent="0">
              <a:buNone/>
            </a:pPr>
            <a:r>
              <a:rPr lang="ja-JP" altLang="en-US" sz="2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受付時間終了時刻は１８：４０まで</a:t>
            </a:r>
            <a:endParaRPr lang="en-US" altLang="ja-JP" sz="26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0" indent="0">
              <a:buNone/>
            </a:pPr>
            <a:r>
              <a:rPr lang="ja-JP" altLang="en-US" sz="2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　　　　土曜日は１９：４０となります。</a:t>
            </a:r>
            <a:endParaRPr lang="en-US" altLang="ja-JP" sz="26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0" indent="0">
              <a:buNone/>
            </a:pPr>
            <a:r>
              <a:rPr lang="ja-JP" altLang="en-US" sz="2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ご不便をおかけしますが、ご理解をお願いいたします。</a:t>
            </a:r>
            <a:endParaRPr lang="en-US" altLang="ja-JP" sz="26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0" indent="0" algn="r">
              <a:buNone/>
            </a:pPr>
            <a:r>
              <a:rPr lang="en-US" altLang="ja-JP" sz="2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2025.</a:t>
            </a:r>
            <a:r>
              <a:rPr lang="ja-JP" altLang="en-US" sz="2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７</a:t>
            </a:r>
            <a:r>
              <a:rPr lang="en-US" altLang="ja-JP" sz="2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.</a:t>
            </a:r>
            <a:r>
              <a:rPr lang="ja-JP" altLang="en-US" sz="26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８</a:t>
            </a:r>
            <a:endParaRPr lang="en-US" altLang="ja-JP" sz="26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0" indent="0">
              <a:buNone/>
            </a:pPr>
            <a:endParaRPr lang="ja-JP" altLang="en-US" sz="2400" dirty="0"/>
          </a:p>
          <a:p>
            <a:pPr marL="0" indent="0" algn="r">
              <a:buNone/>
            </a:pPr>
            <a:endParaRPr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929351898"/>
      </p:ext>
    </p:extLst>
  </p:cSld>
  <p:clrMapOvr>
    <a:masterClrMapping/>
  </p:clrMapOvr>
</p:sld>
</file>

<file path=ppt/theme/theme1.xml><?xml version="1.0" encoding="utf-8"?>
<a:theme xmlns:a="http://schemas.openxmlformats.org/drawingml/2006/main" name="ギャラリー">
  <a:themeElements>
    <a:clrScheme name="クチュール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ギャラリー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ギャラリー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72</Words>
  <Application>Microsoft Office PowerPoint</Application>
  <PresentationFormat>A4 210 x 297 mm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Gill Sans MT</vt:lpstr>
      <vt:lpstr>游ゴシック Light</vt:lpstr>
      <vt:lpstr>游ゴシック Medium</vt:lpstr>
      <vt:lpstr>Arial</vt:lpstr>
      <vt:lpstr>ギャラリー</vt:lpstr>
      <vt:lpstr>貸館受付時間の変更について</vt:lpstr>
    </vt:vector>
  </TitlesOfParts>
  <Company>守山市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掲示物テンプレート2-1</dc:title>
  <dc:creator>takemura</dc:creator>
  <dc:description>図書館サポート隊募集</dc:description>
  <cp:lastModifiedBy>前川　勝則</cp:lastModifiedBy>
  <cp:revision>38</cp:revision>
  <cp:lastPrinted>2025-07-08T05:21:10Z</cp:lastPrinted>
  <dcterms:created xsi:type="dcterms:W3CDTF">2018-10-06T06:09:14Z</dcterms:created>
  <dcterms:modified xsi:type="dcterms:W3CDTF">2025-07-08T05:28:31Z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掲示物テンプレート2-1</vt:lpwstr>
  </property>
  <property fmtid="{D5CDD505-2E9C-101B-9397-08002B2CF9AE}" pid="3" name="SlideDescription">
    <vt:lpwstr>図書館サポート隊募集</vt:lpwstr>
  </property>
</Properties>
</file>